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8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0F79B-FBB4-44E9-A7DD-B9FB7089B0B4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039BC-5F4C-43C1-945E-C5466DB4A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039BC-5F4C-43C1-945E-C5466DB4AA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0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8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77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3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3366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7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61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9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1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7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6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9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1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7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0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E10E-5F3C-4140-A179-E1C9D401C989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13945F-3721-4E94-B978-DBEAE1285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0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367" y="1470212"/>
            <a:ext cx="10063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Kentucky Freight Roundtable July 17, 2019-Draft Agenda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55982" y="1925067"/>
            <a:ext cx="99089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9:00am	Welcome (5 Minutes)</a:t>
            </a:r>
          </a:p>
          <a:p>
            <a:r>
              <a:rPr lang="en-US" sz="2400" dirty="0" smtClean="0"/>
              <a:t>9:05 am	Freight Industry Roundtable (1 hour 15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Manufacturing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Logistics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Agriculture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Roundtable Discussion of Freight Issues (45 minutes)</a:t>
            </a:r>
          </a:p>
          <a:p>
            <a:r>
              <a:rPr lang="en-US" sz="2400" dirty="0" smtClean="0"/>
              <a:t>10:20am	Break (10 minutes)</a:t>
            </a:r>
          </a:p>
          <a:p>
            <a:r>
              <a:rPr lang="en-US" sz="2400" dirty="0" smtClean="0"/>
              <a:t>10:30am	Freight Mode Roundtable (1 hour 15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Trucking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Rail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Water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Air (10 minutes)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en-US" dirty="0" smtClean="0"/>
              <a:t>Roundtable Discussion of Freight Issues (35 minutes)</a:t>
            </a:r>
          </a:p>
          <a:p>
            <a:r>
              <a:rPr lang="en-US" sz="2400" dirty="0" smtClean="0"/>
              <a:t>11:45am	KYTC Closing Comments (15 minutes)</a:t>
            </a:r>
          </a:p>
          <a:p>
            <a:r>
              <a:rPr lang="en-US" sz="2400" dirty="0" smtClean="0"/>
              <a:t>12:00pm 	Lunch</a:t>
            </a:r>
          </a:p>
        </p:txBody>
      </p:sp>
      <p:pic>
        <p:nvPicPr>
          <p:cNvPr id="10" name="Picture 15" descr="KYTC 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172" y="5917116"/>
            <a:ext cx="748266" cy="809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1" name="Picture 16" descr="UnbridledSpir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94594" y="6230472"/>
            <a:ext cx="1921049" cy="4959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2" name="Picture 31" descr="Freight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3740" y="0"/>
            <a:ext cx="11291228" cy="14702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14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E620AAE2AEB4487F1A743D73B8D7F" ma:contentTypeVersion="0" ma:contentTypeDescription="Create a new document." ma:contentTypeScope="" ma:versionID="88ce93165ea32dc532d4576520ece2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0FA2DC-3265-4694-B85F-FA361202ACCB}"/>
</file>

<file path=customXml/itemProps2.xml><?xml version="1.0" encoding="utf-8"?>
<ds:datastoreItem xmlns:ds="http://schemas.openxmlformats.org/officeDocument/2006/customXml" ds:itemID="{E855B63D-3EBF-47B4-B6B9-5C381EE2B317}"/>
</file>

<file path=customXml/itemProps3.xml><?xml version="1.0" encoding="utf-8"?>
<ds:datastoreItem xmlns:ds="http://schemas.openxmlformats.org/officeDocument/2006/customXml" ds:itemID="{0C543BF8-9510-410E-ADCD-23CFE5786A77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1574</TotalTime>
  <Words>10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Wisp</vt:lpstr>
      <vt:lpstr>PowerPoint Presentation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Wells, Casey (KYTC)</dc:creator>
  <cp:lastModifiedBy>Mills, Deanna P (KYTC)</cp:lastModifiedBy>
  <cp:revision>12</cp:revision>
  <dcterms:created xsi:type="dcterms:W3CDTF">2017-04-25T17:02:53Z</dcterms:created>
  <dcterms:modified xsi:type="dcterms:W3CDTF">2019-01-15T18:30:07Z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0x010100B4AE620AAE2AEB4487F1A743D73B8D7F</vt:lpwstr>
  </property>
</Properties>
</file>